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3098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4360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5929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7608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3020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5457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2019-12-19T09:01:03Z</dcterms:modified>
</cp:coreProperties>
</file>