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Svelvik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209870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470491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49395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331608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555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274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713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284482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535444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82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461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2019-12-19T09:00:57Z</dcterms:modified>
</cp:coreProperties>
</file>