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Sandefjord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8881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8441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3049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528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8 661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65749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60112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1 634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2019-12-19T09:00:51Z</dcterms:modified>
</cp:coreProperties>
</file>