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Tønsberg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56360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18 873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49395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18 873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18 873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18 873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18 873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40796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4 534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11 488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60416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6 560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8 845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24115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33514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1 250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8 165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15 515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468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2019-12-19T09:00:46Z</dcterms:modified>
</cp:coreProperties>
</file>