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Horten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863414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6 730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598060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6 730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6 730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6 730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6 730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48335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1 672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076069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3 072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1 665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1 993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840455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765865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397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5 795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466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2019-12-19T09:00:40Z</dcterms:modified>
</cp:coreProperties>
</file>