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Buskerud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076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45 242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8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392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54306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29 358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8 218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139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2588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17 893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13 087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40 045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2019-12-19T08:53:12Z</dcterms:modified>
</cp:coreProperties>
</file>