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Nedre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2136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4147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4024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4844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5666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074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2019-12-19T09:00:34Z</dcterms:modified>
</cp:coreProperties>
</file>