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Øvre Eiker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1549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9830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3350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20843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3073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5894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2019-12-19T09:00:29Z</dcterms:modified>
</cp:coreProperties>
</file>