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Modum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11165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7430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32610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5552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4641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7122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2019-12-19T09:00:24Z</dcterms:modified>
</cp:coreProperties>
</file>