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Krødsherad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295813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73431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041002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560070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7373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9101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2019-12-19T09:00:18Z</dcterms:modified>
</cp:coreProperties>
</file>