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Gol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2102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77221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37851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27155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7354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27781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2019-12-19T09:00:13Z</dcterms:modified>
</cp:coreProperties>
</file>