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Nes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9291339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3 843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532427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1 572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1 572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3 843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3 843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719686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2 214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1 049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4252753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2 803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451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588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056912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925330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746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3 097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3 397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464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2019-12-19T09:00:07Z</dcterms:modified>
</cp:coreProperties>
</file>