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Flå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5149968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7053263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3338299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2890333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418813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0130932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454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2019-12-19T09:00:02Z</dcterms:modified>
</cp:coreProperties>
</file>