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Hole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68639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94603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64640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71793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22107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14242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2019-12-19T08:59:57Z</dcterms:modified>
</cp:coreProperties>
</file>