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Ringerike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6814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31 358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7588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19 626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23 673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1823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16 497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02794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22 138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9157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9933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16 216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468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2019-12-19T08:59:51Z</dcterms:modified>
</cp:coreProperties>
</file>