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Drammen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01733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18910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5070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18368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63400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38809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770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2019-12-19T08:59:46Z</dcterms:modified>
</cp:coreProperties>
</file>