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Oppland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19619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57 758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47211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23 978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23 978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52 812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53 502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29916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33 014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15 847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10687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40 505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9 617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7 637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66509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28652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10 432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1 755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35 385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54 972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2019-12-19T08:53:08Z</dcterms:modified>
</cp:coreProperties>
</file>