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Vang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052291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52930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587933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690880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01363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74063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2019-12-19T08:59:41Z</dcterms:modified>
</cp:coreProperties>
</file>