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7664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584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58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1224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0865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9529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2019-12-19T08:59:36Z</dcterms:modified>
</cp:coreProperties>
</file>