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Vestre Slidre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102967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91614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870610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59227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225351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777301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2019-12-19T08:59:31Z</dcterms:modified>
</cp:coreProperties>
</file>