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9247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8598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4377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24691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6857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7655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2019-12-19T08:59:26Z</dcterms:modified>
</cp:coreProperties>
</file>