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Etnedal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051315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008988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777269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846153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838391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134462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2019-12-19T08:59:21Z</dcterms:modified>
</cp:coreProperties>
</file>