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Sør-Aurdal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198897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43579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610306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384110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81534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01836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2019-12-19T08:59:15Z</dcterms:modified>
</cp:coreProperties>
</file>