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Søndre 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4562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59123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44454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79779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20563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01420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2019-12-19T08:59:05Z</dcterms:modified>
</cp:coreProperties>
</file>