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5946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2051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1470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7934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7175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960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2019-12-19T08:59:00Z</dcterms:modified>
</cp:coreProperties>
</file>