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Lunner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5110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9029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8822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4399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03571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1453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2019-12-19T08:58:55Z</dcterms:modified>
</cp:coreProperties>
</file>