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Jevnaker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20358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05835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5056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0157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5249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0111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2019-12-19T08:58:49Z</dcterms:modified>
</cp:coreProperties>
</file>