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Vestre Toten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5332443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1 839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4017330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1 839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1 839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1 839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1 839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058895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636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804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5008622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926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429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483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994275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3715164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132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1 606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1 762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461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2019-12-19T08:58:44Z</dcterms:modified>
</cp:coreProperties>
</file>