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58531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4866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8197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89395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4558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70491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460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2019-12-19T08:58:39Z</dcterms:modified>
</cp:coreProperties>
</file>