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Gausdal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9545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068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5952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1876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62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9630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2019-12-19T08:58:34Z</dcterms:modified>
</cp:coreProperties>
</file>