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Øyer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5454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9629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517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1326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530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10494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2019-12-19T08:58:29Z</dcterms:modified>
</cp:coreProperties>
</file>