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Ringebu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386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91931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9439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182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0533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28676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2019-12-19T08:58:23Z</dcterms:modified>
</cp:coreProperties>
</file>