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Sør-Fron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141483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580368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324639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140383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739338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157791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2019-12-19T08:58:18Z</dcterms:modified>
</cp:coreProperties>
</file>