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0062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31949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915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833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189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378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2019-12-19T08:58:14Z</dcterms:modified>
</cp:coreProperties>
</file>