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Nord-Fron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26603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20447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031811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85288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505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268168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84059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2019-12-19T08:58:09Z</dcterms:modified>
</cp:coreProperties>
</file>