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9751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854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63287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3163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3637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5869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2019-12-19T08:58:03Z</dcterms:modified>
</cp:coreProperties>
</file>