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5388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07966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352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28824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069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3130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2019-12-19T08:57:58Z</dcterms:modified>
</cp:coreProperties>
</file>