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Skjåk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735154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583365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96541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01888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8956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896057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2019-12-19T08:57:53Z</dcterms:modified>
</cp:coreProperties>
</file>