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4663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4115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9484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4118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423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997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2019-12-19T08:57:48Z</dcterms:modified>
</cp:coreProperties>
</file>