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Dovre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4915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4819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53161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72274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2205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8151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2019-12-19T08:57:43Z</dcterms:modified>
</cp:coreProperties>
</file>