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Gjøvik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50962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21461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0884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43715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86448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4725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4 819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467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2019-12-19T08:57:38Z</dcterms:modified>
</cp:coreProperties>
</file>