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Lillehammer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4761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8039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5969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8195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6539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3561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2019-12-19T08:57:33Z</dcterms:modified>
</cp:coreProperties>
</file>