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Hedmark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20506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69 447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22655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46 921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62 088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62 106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64 380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82846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23 846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14 555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31 045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72824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36 938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13 845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18 664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54679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04562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20 368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38 393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62 873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2019-12-19T08:53:03Z</dcterms:modified>
</cp:coreProperties>
</file>