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4224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5170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312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3446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276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1953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2019-12-19T08:57:28Z</dcterms:modified>
</cp:coreProperties>
</file>