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380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4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4571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1476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2779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1282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2019-12-19T08:57:23Z</dcterms:modified>
</cp:coreProperties>
</file>