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6007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6137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2894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1309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95163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4209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2019-12-19T08:57:18Z</dcterms:modified>
</cp:coreProperties>
</file>