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Tynset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1869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68060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7692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5146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6976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38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2019-12-19T08:57:14Z</dcterms:modified>
</cp:coreProperties>
</file>