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Tolga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27372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002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1409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64136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90172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85037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2019-12-19T08:57:09Z</dcterms:modified>
</cp:coreProperties>
</file>