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Rendalen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82607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348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8802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941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19391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2170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2019-12-19T08:57:04Z</dcterms:modified>
</cp:coreProperties>
</file>