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Stor-Elvdal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18370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14532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87797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21480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102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6965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2019-12-19T08:56:59Z</dcterms:modified>
</cp:coreProperties>
</file>